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8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B79-2943-4E2A-825D-D4C5CEF22DC9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B996-8DDE-4328-8019-D8775F23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B79-2943-4E2A-825D-D4C5CEF22DC9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B996-8DDE-4328-8019-D8775F23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B79-2943-4E2A-825D-D4C5CEF22DC9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B996-8DDE-4328-8019-D8775F23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B79-2943-4E2A-825D-D4C5CEF22DC9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B996-8DDE-4328-8019-D8775F23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B79-2943-4E2A-825D-D4C5CEF22DC9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B996-8DDE-4328-8019-D8775F23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B79-2943-4E2A-825D-D4C5CEF22DC9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B996-8DDE-4328-8019-D8775F23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B79-2943-4E2A-825D-D4C5CEF22DC9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B996-8DDE-4328-8019-D8775F23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B79-2943-4E2A-825D-D4C5CEF22DC9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B996-8DDE-4328-8019-D8775F23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B79-2943-4E2A-825D-D4C5CEF22DC9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B996-8DDE-4328-8019-D8775F23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B79-2943-4E2A-825D-D4C5CEF22DC9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B996-8DDE-4328-8019-D8775F23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B79-2943-4E2A-825D-D4C5CEF22DC9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B996-8DDE-4328-8019-D8775F23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76B79-2943-4E2A-825D-D4C5CEF22DC9}" type="datetimeFigureOut">
              <a:rPr lang="ru-RU" smtClean="0"/>
              <a:pPr/>
              <a:t>25.06.2014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1B996-8DDE-4328-8019-D8775F23E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msung\Desktop\мои документы\126 фоны для презентаций\126 фоны для презентаций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10812" y="1142978"/>
            <a:ext cx="5089957" cy="34470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Роль семьи в музыкальном воспитании детей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мои документы\126 фоны для презентаций\126 фоны для презентаций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7999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0076" y="1333478"/>
            <a:ext cx="54114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itchFamily="34" charset="0"/>
              </a:rPr>
              <a:t>Музыка – средство воспитания, когда оно осознанно воспринимается ребенком. Человек, которому в детстве распахнули окно в мир прекрасного, умеет полнее и радостнее воспринимать жизнь, видеть мир многостороннее. И мы, взрослые, помогаем детям увидеть красоту в природе, в труде, учим волноваться и радоваться. Каждому родителю нужно помнить, что детей невосприимчивых к музыке нет. Обучая музыке, мы воздействуем на общее развитие и духовный мир ребенка.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amsung\Desktop\мои документы\126 фоны для презентаций\126 фоны для презентаций\336.JPG"/>
          <p:cNvPicPr>
            <a:picLocks noChangeAspect="1" noChangeArrowheads="1"/>
          </p:cNvPicPr>
          <p:nvPr/>
        </p:nvPicPr>
        <p:blipFill>
          <a:blip r:embed="rId2"/>
          <a:srcRect b="39583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67868" y="761975"/>
            <a:ext cx="6375842" cy="772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Очень часто родители считают, что ребенка не стоит приобщать к музыке, если сам ребенок не проявляет к ней особого интереса. Это не совсем верно. Ребенку необходимо слушать музыку. Первый опыт такой деятельности малыш получает в семье, слушая музыкальные записи, пение взрослых. Нельзя отрицать положительного влияния самостоятельной деятельности ребенка на развитие его музыкальности, вместе с тем продолжительные наблюдения за музыкальным развитием детей убеждают в том, что необходимым условием такого развития на раннем возрастном этапе является совместное восприятие музыки. К сожалению, родители редко слушают музыку вместе с детьми.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большинстве случаев они ссылаются на свою занятость или на активность самого ребенка. А между тем давно замечено, что музыка – самый благоприятный фон, на котором возникает духовная общность между людьми. Она помогает установить контакт между взрослым и ребенком. В какой форме может быть выражено совместное восприятие музыки? Оно и в пении ребенка для своих родителей, и в совместном исполнении танцев, и разумеется в слушании музыки. В процессе совместного восприятия у ребенка возникает желание поделиться своими чувствами со взрослыми. А это очень важно и для установления духовного контакта между ребенком и взрослым и для начального этапа обучения слушанию музыки.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amsung\Desktop\мои документы\126 фоны для презентаций\126 фоны для презентаций\53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28604" y="1142976"/>
            <a:ext cx="6054371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Если вы хотите научить ребенка слушать музыку, постарайтесь сначала самостоятельно прочувствовать, понять то произведение, которое подобрали для малыша. Всем известно, что в отличие от такой области знаний, как литература, музыка не раскрывает, а передает настроение и мысли композитора, и влияет, прежде всего, на чувство слушателя. Поэтому для начала лучше выбрать небольшое произведение с хорошо выраженным характером, настроением и ясной мелодией. Для старших дошкольников это может быть одна из пьес, специально написанных для детей, например из "Детского альбома” Чайковского. С интересом слушают дети музыку в исполнении оркестра народных инструментов. После прослушивания заведите беседу с ребенком о прослушанной музыке. Главное, чтобы прослушанное произведение нашло эмоциональный отклик в душе ребенка.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423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3</cp:revision>
  <dcterms:created xsi:type="dcterms:W3CDTF">2014-06-20T01:34:32Z</dcterms:created>
  <dcterms:modified xsi:type="dcterms:W3CDTF">2014-06-24T23:15:16Z</dcterms:modified>
</cp:coreProperties>
</file>